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5009"/>
  </p:normalViewPr>
  <p:slideViewPr>
    <p:cSldViewPr snapToGrid="0" snapToObjects="1">
      <p:cViewPr varScale="1">
        <p:scale>
          <a:sx n="76" d="100"/>
          <a:sy n="76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4/18/20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8F9B-7A7E-B743-AF64-FDC839813B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Nobel Prize 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E7B63-83E8-4B41-97B5-90DAA8EA99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Lina Sachuk</a:t>
            </a:r>
          </a:p>
        </p:txBody>
      </p:sp>
    </p:spTree>
    <p:extLst>
      <p:ext uri="{BB962C8B-B14F-4D97-AF65-F5344CB8AC3E}">
        <p14:creationId xmlns:p14="http://schemas.microsoft.com/office/powerpoint/2010/main" val="1640567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B24263-A3DD-F04E-8343-545D7ABD7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rgbClr val="1F2D29"/>
                </a:solidFill>
              </a:rPr>
              <a:t>About Nobel Prize</a:t>
            </a:r>
            <a:br>
              <a:rPr lang="en-US" sz="4400" dirty="0">
                <a:solidFill>
                  <a:srgbClr val="1F2D29"/>
                </a:solidFill>
              </a:rPr>
            </a:br>
            <a:endParaRPr lang="en-US" sz="4400" dirty="0">
              <a:solidFill>
                <a:srgbClr val="1F2D2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FD75A-3022-104E-BE60-225011458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2641604"/>
            <a:ext cx="7621606" cy="3443107"/>
          </a:xfrm>
        </p:spPr>
        <p:txBody>
          <a:bodyPr anchor="t">
            <a:normAutofit lnSpcReduction="10000"/>
          </a:bodyPr>
          <a:lstStyle/>
          <a:p>
            <a:r>
              <a:rPr lang="en-US" sz="2400" b="1" dirty="0">
                <a:solidFill>
                  <a:srgbClr val="1F2D29"/>
                </a:solidFill>
              </a:rPr>
              <a:t>Awarded for: </a:t>
            </a:r>
            <a:r>
              <a:rPr lang="en-US" sz="2200" dirty="0"/>
              <a:t>Outstanding contributions for humanity in chemistry, literature, peace, physics, and physiology or medicine</a:t>
            </a:r>
          </a:p>
          <a:p>
            <a:r>
              <a:rPr lang="en-US" sz="2400" b="1" dirty="0"/>
              <a:t>Country:</a:t>
            </a:r>
            <a:r>
              <a:rPr lang="en-US" b="1" dirty="0"/>
              <a:t> </a:t>
            </a:r>
            <a:r>
              <a:rPr lang="en-US" sz="2200" dirty="0"/>
              <a:t>Sweden (all prizes except the Peace Prize) Norway (Peace Prize only)</a:t>
            </a:r>
          </a:p>
          <a:p>
            <a:r>
              <a:rPr lang="en-US" sz="2400" b="1" dirty="0"/>
              <a:t>Reward(s): </a:t>
            </a:r>
            <a:r>
              <a:rPr lang="en-US" sz="2200" dirty="0"/>
              <a:t>Prize money of of 9 million SEK, approx. US$986,000,  a medal,  and a diploma</a:t>
            </a:r>
          </a:p>
          <a:p>
            <a:endParaRPr lang="en-US" sz="1600" dirty="0">
              <a:solidFill>
                <a:srgbClr val="1F2D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662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30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61A055-24A4-AC47-BC6E-2A12813CC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527"/>
          <a:stretch/>
        </p:blipFill>
        <p:spPr>
          <a:xfrm>
            <a:off x="1328446" y="626535"/>
            <a:ext cx="9719948" cy="560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14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67317-3AA1-674A-A3AE-E2C8FA78517C}"/>
              </a:ext>
            </a:extLst>
          </p:cNvPr>
          <p:cNvSpPr txBox="1"/>
          <p:nvPr/>
        </p:nvSpPr>
        <p:spPr>
          <a:xfrm>
            <a:off x="1693333" y="758798"/>
            <a:ext cx="5537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Data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B4C10-B7B5-0049-8500-AC5B74E74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929" y="3428999"/>
            <a:ext cx="2881072" cy="15832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E5AAF6-0FFA-8F44-9B0A-3EB38A8EF37E}"/>
              </a:ext>
            </a:extLst>
          </p:cNvPr>
          <p:cNvSpPr/>
          <p:nvPr/>
        </p:nvSpPr>
        <p:spPr>
          <a:xfrm>
            <a:off x="5552403" y="3428999"/>
            <a:ext cx="2126679" cy="1583267"/>
          </a:xfrm>
          <a:prstGeom prst="rect">
            <a:avLst/>
          </a:prstGeom>
          <a:blipFill rotWithShape="1">
            <a:blip r:embed="rId3"/>
            <a:srcRect/>
            <a:stretch>
              <a:fillRect l="-1000" r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Rectangle 4" descr="Web Design">
            <a:extLst>
              <a:ext uri="{FF2B5EF4-FFF2-40B4-BE49-F238E27FC236}">
                <a16:creationId xmlns:a16="http://schemas.microsoft.com/office/drawing/2014/main" id="{573B67B1-B7CC-3145-B349-07567362DDC3}"/>
              </a:ext>
            </a:extLst>
          </p:cNvPr>
          <p:cNvSpPr/>
          <p:nvPr/>
        </p:nvSpPr>
        <p:spPr>
          <a:xfrm>
            <a:off x="3589866" y="3428999"/>
            <a:ext cx="1600691" cy="1583267"/>
          </a:xfrm>
          <a:prstGeom prst="rect">
            <a:avLst/>
          </a:prstGeom>
          <a:blipFill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Rectangle 5" descr="Database">
            <a:extLst>
              <a:ext uri="{FF2B5EF4-FFF2-40B4-BE49-F238E27FC236}">
                <a16:creationId xmlns:a16="http://schemas.microsoft.com/office/drawing/2014/main" id="{DEB7DADA-0907-C34C-86EE-DC77519D762A}"/>
              </a:ext>
            </a:extLst>
          </p:cNvPr>
          <p:cNvSpPr/>
          <p:nvPr/>
        </p:nvSpPr>
        <p:spPr>
          <a:xfrm>
            <a:off x="1490134" y="3428999"/>
            <a:ext cx="1600691" cy="1583267"/>
          </a:xfrm>
          <a:prstGeom prst="rect">
            <a:avLst/>
          </a:prstGeom>
          <a:blipFill rotWithShape="1">
            <a:blip r:embed="rId5"/>
            <a:srcRect/>
            <a:stretch>
              <a:fillRect t="-4000" b="-4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488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2A8A-2CC4-AB44-B2C6-C0690297A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270933"/>
            <a:ext cx="5689600" cy="741767"/>
          </a:xfrm>
        </p:spPr>
        <p:txBody>
          <a:bodyPr>
            <a:noAutofit/>
          </a:bodyPr>
          <a:lstStyle/>
          <a:p>
            <a:r>
              <a:rPr lang="en-US" sz="4000" dirty="0"/>
              <a:t>Data Mining Tools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A85926-BF5D-F04D-A310-C01D012BA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06" y="2506746"/>
            <a:ext cx="3059632" cy="3047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FEC757-E613-B64D-8080-214CA68EF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254" y="1436504"/>
            <a:ext cx="3444301" cy="1549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969BF4-4DD7-9243-8765-AD8036B78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774" y="3386111"/>
            <a:ext cx="3444301" cy="1549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FA104D-903D-514D-B44C-06871612D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774" y="5181600"/>
            <a:ext cx="3444300" cy="14054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69072F-A110-2241-BDDD-64BC435549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0510" y="4280850"/>
            <a:ext cx="2100556" cy="21005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6C59BF-4174-9E44-8BB5-78C42C25D7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0510" y="1785088"/>
            <a:ext cx="2100556" cy="21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9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B132D-879A-FA42-9FA7-FC05E5E4E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356254"/>
            <a:ext cx="9096939" cy="778279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Data Visualization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6A7D1-7E11-5E40-A34B-BC29B0314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3" y="1327159"/>
            <a:ext cx="5335842" cy="2702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1A83D1-E1DC-7A42-BFF1-5DD755901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3" y="4469746"/>
            <a:ext cx="2540000" cy="203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30A93-BEC8-4E47-A819-7AF0484E2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75" y="4431334"/>
            <a:ext cx="2540000" cy="2070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38B8F-B144-F145-91E9-04904D908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967" y="1323729"/>
            <a:ext cx="3941234" cy="1829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FD69A1-6086-9D46-BC2F-9C2E14D28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966" y="3322639"/>
            <a:ext cx="4060893" cy="1317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663B3A-F60B-2F4D-835D-DB9141DD6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0320" y="4828927"/>
            <a:ext cx="2340539" cy="16438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82760F-B1E5-E64C-BA69-98E33217BE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17" y="4809066"/>
            <a:ext cx="16637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48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6D6BCA-E0E2-EF42-A25C-8EC717359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167" y="2590984"/>
            <a:ext cx="7369642" cy="3608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/>
              <a:t>Visual Project </a:t>
            </a:r>
            <a:r>
              <a:rPr lang="en-US" sz="8000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1463981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85</Words>
  <Application>Microsoft Macintosh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MS Shell Dlg 2</vt:lpstr>
      <vt:lpstr>Wingdings</vt:lpstr>
      <vt:lpstr>Wingdings 3</vt:lpstr>
      <vt:lpstr>Madison</vt:lpstr>
      <vt:lpstr>Nobel Prize  Data Visualization</vt:lpstr>
      <vt:lpstr>About Nobel Prize </vt:lpstr>
      <vt:lpstr>PowerPoint Presentation</vt:lpstr>
      <vt:lpstr>PowerPoint Presentation</vt:lpstr>
      <vt:lpstr>Data Mining Tools</vt:lpstr>
      <vt:lpstr>Data Visualization Tools</vt:lpstr>
      <vt:lpstr>Visual Project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Nobel Prize  Data Visualization</dc:title>
  <dc:creator>Lina Sachuk</dc:creator>
  <cp:lastModifiedBy>Lina Sachuk</cp:lastModifiedBy>
  <cp:revision>1</cp:revision>
  <dcterms:created xsi:type="dcterms:W3CDTF">2020-04-18T12:58:30Z</dcterms:created>
  <dcterms:modified xsi:type="dcterms:W3CDTF">2020-04-18T13:05:01Z</dcterms:modified>
</cp:coreProperties>
</file>